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842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82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12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08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17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91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9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821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99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33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98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8525F-A515-4671-A7BB-E86D9DF689B4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7CF04-7C9B-4211-A219-EF7E828D53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24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4" t="13977" r="34942" b="6023"/>
          <a:stretch/>
        </p:blipFill>
        <p:spPr bwMode="auto">
          <a:xfrm>
            <a:off x="251520" y="476672"/>
            <a:ext cx="4152958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3" t="15561" r="36552" b="10000"/>
          <a:stretch/>
        </p:blipFill>
        <p:spPr bwMode="auto">
          <a:xfrm>
            <a:off x="4572000" y="2475144"/>
            <a:ext cx="4402910" cy="414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9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3" t="14712" r="35632" b="5839"/>
          <a:stretch/>
        </p:blipFill>
        <p:spPr bwMode="auto">
          <a:xfrm>
            <a:off x="107504" y="332656"/>
            <a:ext cx="439248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8" t="13881" r="36782" b="19747"/>
          <a:stretch/>
        </p:blipFill>
        <p:spPr bwMode="auto">
          <a:xfrm>
            <a:off x="4644008" y="2276872"/>
            <a:ext cx="4392488" cy="439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90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8" t="14161" r="36437" b="11172"/>
          <a:stretch/>
        </p:blipFill>
        <p:spPr bwMode="auto">
          <a:xfrm>
            <a:off x="179513" y="228599"/>
            <a:ext cx="4392488" cy="39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8" t="17540" r="35862" b="10000"/>
          <a:stretch/>
        </p:blipFill>
        <p:spPr bwMode="auto">
          <a:xfrm>
            <a:off x="4605734" y="2224842"/>
            <a:ext cx="4430761" cy="463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66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8" t="14161" r="35633" b="12459"/>
          <a:stretch/>
        </p:blipFill>
        <p:spPr bwMode="auto">
          <a:xfrm>
            <a:off x="179512" y="283779"/>
            <a:ext cx="4392488" cy="3865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3" t="13310" r="36667" b="10000"/>
          <a:stretch/>
        </p:blipFill>
        <p:spPr bwMode="auto">
          <a:xfrm>
            <a:off x="4644008" y="2564904"/>
            <a:ext cx="4392488" cy="417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05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화면 슬라이드 쇼(4:3)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2</cp:revision>
  <dcterms:created xsi:type="dcterms:W3CDTF">2014-05-22T08:05:39Z</dcterms:created>
  <dcterms:modified xsi:type="dcterms:W3CDTF">2014-05-22T08:15:16Z</dcterms:modified>
</cp:coreProperties>
</file>