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5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6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96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51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2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2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3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7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2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4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7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3A395-25A3-4861-BCAC-569739F525BB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1E473-CA65-4EB1-BBC3-87E315400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57150"/>
            <a:ext cx="124206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57150"/>
            <a:ext cx="124206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3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063" y="-33338"/>
            <a:ext cx="12430125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3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47625"/>
            <a:ext cx="12420600" cy="69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8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25" y="-52388"/>
            <a:ext cx="12439650" cy="696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5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538" y="-66675"/>
            <a:ext cx="12411075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31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75" y="-47625"/>
            <a:ext cx="12477750" cy="69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3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25" y="-66675"/>
            <a:ext cx="12439650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19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538" y="-57150"/>
            <a:ext cx="12411075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1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25" y="-66675"/>
            <a:ext cx="12439650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8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538" y="-66675"/>
            <a:ext cx="12411075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65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28575"/>
            <a:ext cx="12420600" cy="6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60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-57150"/>
            <a:ext cx="124206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55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5" y="-9525"/>
            <a:ext cx="1236345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28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775" y="-57150"/>
            <a:ext cx="1240155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28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 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Ji Yeon (Channel Operations)</dc:creator>
  <cp:lastModifiedBy>Lee, Ji Yeon (Channel Operations)</cp:lastModifiedBy>
  <cp:revision>5</cp:revision>
  <dcterms:created xsi:type="dcterms:W3CDTF">2014-03-04T08:49:59Z</dcterms:created>
  <dcterms:modified xsi:type="dcterms:W3CDTF">2014-03-04T09:37:37Z</dcterms:modified>
</cp:coreProperties>
</file>