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8" r:id="rId2"/>
    <p:sldId id="299" r:id="rId3"/>
    <p:sldId id="297" r:id="rId4"/>
    <p:sldId id="300" r:id="rId5"/>
    <p:sldId id="296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46"/>
    <a:srgbClr val="145027"/>
    <a:srgbClr val="00642D"/>
    <a:srgbClr val="00DA6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99288-585E-40A0-ABD1-1FB264787B07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8F0FC-1D09-4EDF-9D28-475287757C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F10AB-4906-4274-B655-7A402FE05760}" type="datetimeFigureOut">
              <a:rPr lang="ko-KR" altLang="en-US" smtClean="0"/>
              <a:pPr/>
              <a:t>2016-01-12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2843644"/>
            <a:ext cx="5878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 1</a:t>
            </a:r>
            <a:r>
              <a:rPr lang="en-US" altLang="ko-KR" b="1" dirty="0" smtClean="0"/>
              <a:t>. </a:t>
            </a:r>
            <a:r>
              <a:rPr lang="ko-KR" altLang="en-US" b="1" dirty="0" err="1" smtClean="0"/>
              <a:t>책자형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선거공보에 </a:t>
            </a:r>
            <a:r>
              <a:rPr lang="en-US" altLang="ko-KR" b="1" dirty="0" smtClean="0"/>
              <a:t>NFC </a:t>
            </a:r>
            <a:r>
              <a:rPr lang="ko-KR" altLang="en-US" b="1" dirty="0" smtClean="0"/>
              <a:t>및 </a:t>
            </a:r>
            <a:r>
              <a:rPr lang="en-US" altLang="ko-KR" b="1" dirty="0" smtClean="0"/>
              <a:t>QR</a:t>
            </a:r>
            <a:r>
              <a:rPr lang="ko-KR" altLang="en-US" b="1" dirty="0" smtClean="0"/>
              <a:t>코드 삽입여부</a:t>
            </a:r>
            <a:r>
              <a:rPr lang="en-US" altLang="ko-KR" b="1" dirty="0" smtClean="0"/>
              <a:t>(1)(2)</a:t>
            </a:r>
            <a:r>
              <a:rPr lang="ko-KR" altLang="en-US" b="1" dirty="0" smtClean="0"/>
              <a:t> 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31640" y="3861048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  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547664" y="1556792"/>
            <a:ext cx="5107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질의 내용</a:t>
            </a:r>
            <a:r>
              <a:rPr lang="en-US" altLang="ko-KR" sz="2400" b="1" dirty="0" smtClean="0"/>
              <a:t>: NFC </a:t>
            </a:r>
            <a:r>
              <a:rPr lang="ko-KR" altLang="en-US" sz="2400" b="1" dirty="0" smtClean="0"/>
              <a:t> </a:t>
            </a:r>
            <a:r>
              <a:rPr lang="ko-KR" altLang="en-US" sz="2400" b="1" dirty="0" smtClean="0"/>
              <a:t>선거홍보물 질의서</a:t>
            </a:r>
            <a:endParaRPr lang="ko-KR" alt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403648" y="4509120"/>
            <a:ext cx="3166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3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이미지 파일첨부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세부항목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sp>
        <p:nvSpPr>
          <p:cNvPr id="12" name="직사각형 11"/>
          <p:cNvSpPr/>
          <p:nvPr/>
        </p:nvSpPr>
        <p:spPr>
          <a:xfrm>
            <a:off x="1375822" y="3861048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 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31640" y="3645024"/>
            <a:ext cx="4504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 </a:t>
            </a:r>
            <a:r>
              <a:rPr lang="en-US" altLang="ko-KR" b="1" dirty="0" smtClean="0"/>
              <a:t>2.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선거벽보에 </a:t>
            </a:r>
            <a:r>
              <a:rPr lang="en-US" altLang="ko-KR" b="1" dirty="0" smtClean="0"/>
              <a:t>NFC </a:t>
            </a:r>
            <a:r>
              <a:rPr lang="ko-KR" altLang="en-US" b="1" dirty="0" smtClean="0"/>
              <a:t>및 </a:t>
            </a:r>
            <a:r>
              <a:rPr lang="en-US" altLang="ko-KR" b="1" dirty="0" smtClean="0"/>
              <a:t>QR</a:t>
            </a:r>
            <a:r>
              <a:rPr lang="ko-KR" altLang="en-US" b="1" dirty="0" smtClean="0"/>
              <a:t>코드 삽입여부</a:t>
            </a:r>
            <a:r>
              <a:rPr lang="ko-KR" altLang="en-US" b="1" dirty="0" smtClean="0"/>
              <a:t> 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itnurikim\Desktop\9.26 작업\NFC칩_300x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92896"/>
            <a:ext cx="1008111" cy="10081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5796136" y="3212976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후보자 정책정보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후보자동영상 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및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기타 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URL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연동</a:t>
            </a:r>
            <a:endParaRPr lang="ko-KR" altLang="en-US" sz="12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5949280"/>
            <a:ext cx="7226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 </a:t>
            </a:r>
            <a:r>
              <a:rPr lang="ko-KR" altLang="en-US" b="1" dirty="0" smtClean="0"/>
              <a:t>디자인 예</a:t>
            </a:r>
            <a:r>
              <a:rPr lang="en-US" altLang="ko-KR" b="1" dirty="0" smtClean="0"/>
              <a:t>—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후보자 이미지는 임의로 작성한것입니다</a:t>
            </a:r>
            <a:r>
              <a:rPr lang="en-US" altLang="ko-KR" b="1" dirty="0" smtClean="0"/>
              <a:t>..</a:t>
            </a:r>
            <a:endParaRPr lang="ko-KR" altLang="en-US" b="1" dirty="0"/>
          </a:p>
        </p:txBody>
      </p:sp>
      <p:pic>
        <p:nvPicPr>
          <p:cNvPr id="5" name="그림 4" descr="codeImage_gm9i_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4005064"/>
            <a:ext cx="936104" cy="936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971436"/>
            <a:ext cx="4413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 1. NFC </a:t>
            </a:r>
            <a:r>
              <a:rPr lang="ko-KR" altLang="en-US" b="1" dirty="0" err="1" smtClean="0"/>
              <a:t>책자형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선거공보</a:t>
            </a:r>
            <a:r>
              <a:rPr lang="ko-KR" altLang="en-US" b="1" dirty="0" smtClean="0"/>
              <a:t> 사용여부</a:t>
            </a:r>
            <a:r>
              <a:rPr lang="en-US" altLang="ko-KR" b="1" dirty="0" smtClean="0"/>
              <a:t>(</a:t>
            </a:r>
            <a:r>
              <a:rPr lang="en-US" altLang="ko-KR" b="1" dirty="0" smtClean="0"/>
              <a:t>1</a:t>
            </a:r>
            <a:r>
              <a:rPr lang="en-US" altLang="ko-KR" b="1" dirty="0" smtClean="0"/>
              <a:t>)==</a:t>
            </a:r>
            <a:endParaRPr lang="ko-KR" altLang="en-US" dirty="0"/>
          </a:p>
        </p:txBody>
      </p:sp>
      <p:pic>
        <p:nvPicPr>
          <p:cNvPr id="8" name="그림 7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2132856"/>
            <a:ext cx="2305050" cy="3181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그림 8" descr="codeImage_gm9i_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3933056"/>
            <a:ext cx="648072" cy="648072"/>
          </a:xfrm>
          <a:prstGeom prst="rect">
            <a:avLst/>
          </a:prstGeom>
        </p:spPr>
      </p:pic>
      <p:pic>
        <p:nvPicPr>
          <p:cNvPr id="10" name="Picture 3" descr="C:\Users\bitnurikim\Desktop\9.26 작업\NFC칩_300x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636912"/>
            <a:ext cx="504056" cy="50405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068960"/>
            <a:ext cx="504056" cy="2359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직선 화살표 연결선 11"/>
          <p:cNvCxnSpPr/>
          <p:nvPr/>
        </p:nvCxnSpPr>
        <p:spPr>
          <a:xfrm>
            <a:off x="3491880" y="2852936"/>
            <a:ext cx="936104" cy="16793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3491880" y="4293096"/>
            <a:ext cx="936104" cy="16793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5783605" y="4293096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후보자 정책정보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후보자동영상 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및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기타 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URL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연동</a:t>
            </a:r>
            <a:endParaRPr lang="ko-KR" altLang="en-US" sz="1200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8024" y="4941168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QR</a:t>
            </a:r>
            <a:r>
              <a:rPr lang="ko-KR" altLang="en-US" sz="1400" b="1" dirty="0" smtClean="0"/>
              <a:t>코드</a:t>
            </a:r>
            <a:endParaRPr lang="ko-KR" altLang="en-US" sz="1400" b="1" dirty="0"/>
          </a:p>
        </p:txBody>
      </p:sp>
      <p:pic>
        <p:nvPicPr>
          <p:cNvPr id="17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753" y="971436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70809" y="971436"/>
            <a:ext cx="192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칩을 </a:t>
            </a:r>
            <a:r>
              <a:rPr lang="ko-KR" altLang="en-US" sz="1400" b="1" dirty="0" smtClean="0"/>
              <a:t>표지에</a:t>
            </a:r>
            <a:r>
              <a:rPr lang="ko-KR" altLang="en-US" sz="1400" b="1" dirty="0" smtClean="0"/>
              <a:t> 부착여부</a:t>
            </a:r>
            <a:endParaRPr lang="ko-KR" altLang="en-US" sz="1400" b="1" dirty="0"/>
          </a:p>
        </p:txBody>
      </p:sp>
      <p:pic>
        <p:nvPicPr>
          <p:cNvPr id="19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01008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08920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156176" y="2708920"/>
            <a:ext cx="192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칩을 </a:t>
            </a:r>
            <a:r>
              <a:rPr lang="ko-KR" altLang="en-US" sz="1400" b="1" dirty="0" smtClean="0"/>
              <a:t>표지에</a:t>
            </a:r>
            <a:r>
              <a:rPr lang="ko-KR" altLang="en-US" sz="1400" b="1" dirty="0" smtClean="0"/>
              <a:t> 부착여부</a:t>
            </a:r>
            <a:endParaRPr lang="ko-KR" altLang="en-US" sz="1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bitnurikim\Desktop\9.26 작업\NFC칩_300x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88840"/>
            <a:ext cx="792088" cy="7920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59632" y="5805264"/>
            <a:ext cx="7226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 </a:t>
            </a:r>
            <a:r>
              <a:rPr lang="ko-KR" altLang="en-US" b="1" dirty="0" smtClean="0"/>
              <a:t>디자인 예</a:t>
            </a:r>
            <a:r>
              <a:rPr lang="en-US" altLang="ko-KR" b="1" dirty="0" smtClean="0"/>
              <a:t>—</a:t>
            </a:r>
            <a:r>
              <a:rPr lang="ko-KR" altLang="en-US" b="1" dirty="0" smtClean="0"/>
              <a:t>후보자 </a:t>
            </a:r>
            <a:r>
              <a:rPr lang="ko-KR" altLang="en-US" b="1" dirty="0" smtClean="0"/>
              <a:t>이미지는 임의로 작성한것입니다</a:t>
            </a:r>
            <a:r>
              <a:rPr lang="en-US" altLang="ko-KR" b="1" dirty="0" smtClean="0"/>
              <a:t>..</a:t>
            </a:r>
            <a:endParaRPr lang="ko-KR" altLang="en-US" b="1" dirty="0"/>
          </a:p>
        </p:txBody>
      </p:sp>
      <p:pic>
        <p:nvPicPr>
          <p:cNvPr id="30" name="그림 29" descr="codeImage_gm9i_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4221088"/>
            <a:ext cx="936104" cy="93610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79512" y="836712"/>
            <a:ext cx="3780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 1. NFC </a:t>
            </a:r>
            <a:r>
              <a:rPr lang="ko-KR" altLang="en-US" b="1" dirty="0" err="1" smtClean="0"/>
              <a:t>책자형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선거공보</a:t>
            </a:r>
            <a:r>
              <a:rPr lang="ko-KR" altLang="en-US" b="1" dirty="0" smtClean="0"/>
              <a:t> 사용여부</a:t>
            </a:r>
            <a:endParaRPr lang="ko-KR" altLang="en-US" dirty="0"/>
          </a:p>
        </p:txBody>
      </p:sp>
      <p:pic>
        <p:nvPicPr>
          <p:cNvPr id="38" name="그림 37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2276872"/>
            <a:ext cx="2305050" cy="3181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9" name="그림 38" descr="codeImage_gm9i_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4077072"/>
            <a:ext cx="648072" cy="648072"/>
          </a:xfrm>
          <a:prstGeom prst="rect">
            <a:avLst/>
          </a:prstGeom>
        </p:spPr>
      </p:pic>
      <p:cxnSp>
        <p:nvCxnSpPr>
          <p:cNvPr id="8" name="직선 화살표 연결선 7"/>
          <p:cNvCxnSpPr/>
          <p:nvPr/>
        </p:nvCxnSpPr>
        <p:spPr>
          <a:xfrm>
            <a:off x="3347864" y="3212976"/>
            <a:ext cx="936104" cy="16793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>
            <a:off x="3347864" y="4437112"/>
            <a:ext cx="936104" cy="16793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5868144" y="4581128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후보자 정책정보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후보자동영상 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및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기타 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URL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연동</a:t>
            </a:r>
            <a:endParaRPr lang="ko-KR" altLang="en-US" sz="1200" b="1" dirty="0">
              <a:solidFill>
                <a:prstClr val="black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923909" y="5157192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QR</a:t>
            </a:r>
            <a:r>
              <a:rPr lang="ko-KR" altLang="en-US" sz="1400" b="1" dirty="0" smtClean="0"/>
              <a:t>코드</a:t>
            </a:r>
            <a:endParaRPr lang="ko-KR" altLang="en-US" sz="1400" b="1" dirty="0"/>
          </a:p>
        </p:txBody>
      </p:sp>
      <p:pic>
        <p:nvPicPr>
          <p:cNvPr id="46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262" y="2780928"/>
            <a:ext cx="657871" cy="3079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976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4860032" y="3212976"/>
            <a:ext cx="1808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칩을 </a:t>
            </a:r>
            <a:r>
              <a:rPr lang="ko-KR" altLang="en-US" sz="1400" b="1" dirty="0" smtClean="0"/>
              <a:t>표지에</a:t>
            </a:r>
            <a:r>
              <a:rPr lang="ko-KR" altLang="en-US" sz="1400" b="1" dirty="0" smtClean="0"/>
              <a:t> 부착 후</a:t>
            </a:r>
            <a:endParaRPr lang="ko-KR" altLang="en-US" sz="1400" b="1" dirty="0"/>
          </a:p>
        </p:txBody>
      </p:sp>
      <p:pic>
        <p:nvPicPr>
          <p:cNvPr id="37" name="그림 36" descr="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99792" y="2636912"/>
            <a:ext cx="668192" cy="707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1" name="그림 50" descr="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64288" y="1844824"/>
            <a:ext cx="1152128" cy="12203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2" name="TextBox 51"/>
          <p:cNvSpPr txBox="1"/>
          <p:nvPr/>
        </p:nvSpPr>
        <p:spPr>
          <a:xfrm>
            <a:off x="6516216" y="3068960"/>
            <a:ext cx="479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/>
              <a:t>+</a:t>
            </a:r>
            <a:endParaRPr lang="ko-KR" altLang="en-US" sz="32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252622" y="2204864"/>
            <a:ext cx="47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/>
              <a:t>+</a:t>
            </a:r>
            <a:endParaRPr lang="ko-KR" altLang="en-US" sz="32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6948264" y="3212976"/>
            <a:ext cx="18630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스티커로 마무리부착</a:t>
            </a:r>
            <a:endParaRPr lang="ko-KR" altLang="en-US" sz="1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5766326" y="2802414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칩</a:t>
            </a:r>
            <a:endParaRPr lang="ko-KR" altLang="en-US" sz="1600" b="1" dirty="0"/>
          </a:p>
        </p:txBody>
      </p:sp>
      <p:pic>
        <p:nvPicPr>
          <p:cNvPr id="59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33" y="836712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4798189" y="836712"/>
            <a:ext cx="1808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칩을 </a:t>
            </a:r>
            <a:r>
              <a:rPr lang="ko-KR" altLang="en-US" sz="1400" b="1" dirty="0" smtClean="0"/>
              <a:t>표지에</a:t>
            </a:r>
            <a:r>
              <a:rPr lang="ko-KR" altLang="en-US" sz="1400" b="1" dirty="0" smtClean="0"/>
              <a:t> 부착 후</a:t>
            </a:r>
            <a:endParaRPr lang="ko-KR" altLang="en-US" sz="14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6454373" y="692696"/>
            <a:ext cx="47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/>
              <a:t>+</a:t>
            </a:r>
            <a:endParaRPr lang="ko-KR" altLang="en-US" sz="32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6886421" y="836712"/>
            <a:ext cx="2222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스티커로 마무리부착여부</a:t>
            </a:r>
            <a:endParaRPr lang="ko-KR" altLang="en-US" sz="14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3707904" y="836712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(2)=</a:t>
            </a:r>
            <a:endParaRPr lang="ko-KR" alt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836712"/>
            <a:ext cx="3887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 </a:t>
            </a:r>
            <a:r>
              <a:rPr lang="en-US" altLang="ko-KR" b="1" dirty="0" smtClean="0"/>
              <a:t>2. </a:t>
            </a:r>
            <a:r>
              <a:rPr lang="en-US" altLang="ko-KR" b="1" dirty="0" smtClean="0"/>
              <a:t>NFC 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선거벽보</a:t>
            </a:r>
            <a:r>
              <a:rPr lang="ko-KR" altLang="en-US" b="1" dirty="0" smtClean="0"/>
              <a:t> 사용여부</a:t>
            </a:r>
            <a:r>
              <a:rPr lang="en-US" altLang="ko-KR" b="1" dirty="0" smtClean="0"/>
              <a:t>(</a:t>
            </a:r>
            <a:r>
              <a:rPr lang="en-US" altLang="ko-KR" b="1" dirty="0" smtClean="0"/>
              <a:t>1</a:t>
            </a:r>
            <a:r>
              <a:rPr lang="en-US" altLang="ko-KR" b="1" dirty="0" smtClean="0"/>
              <a:t>)===</a:t>
            </a:r>
            <a:endParaRPr lang="ko-KR" altLang="en-US" dirty="0"/>
          </a:p>
        </p:txBody>
      </p:sp>
      <p:pic>
        <p:nvPicPr>
          <p:cNvPr id="3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36712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6056" y="836712"/>
            <a:ext cx="192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칩을 </a:t>
            </a:r>
            <a:r>
              <a:rPr lang="ko-KR" altLang="en-US" sz="1400" b="1" dirty="0" smtClean="0"/>
              <a:t>표지에</a:t>
            </a:r>
            <a:r>
              <a:rPr lang="ko-KR" altLang="en-US" sz="1400" b="1" dirty="0" smtClean="0"/>
              <a:t> 부착여부</a:t>
            </a:r>
            <a:endParaRPr lang="ko-KR" altLang="en-US" sz="1400" b="1" dirty="0"/>
          </a:p>
        </p:txBody>
      </p:sp>
      <p:pic>
        <p:nvPicPr>
          <p:cNvPr id="5" name="그림 4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2074143"/>
            <a:ext cx="2331849" cy="32270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3" descr="C:\Users\bitnurikim\Desktop\9.26 작업\NFC칩_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34183"/>
            <a:ext cx="1008111" cy="10081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5652120" y="3154263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후보자 정책정보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후보자동영상 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및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기타 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URL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연동</a:t>
            </a:r>
            <a:endParaRPr lang="ko-KR" altLang="en-US" sz="1200" b="1" dirty="0">
              <a:solidFill>
                <a:prstClr val="black"/>
              </a:solidFill>
            </a:endParaRPr>
          </a:p>
        </p:txBody>
      </p:sp>
      <p:pic>
        <p:nvPicPr>
          <p:cNvPr id="8" name="그림 7" descr="codeImage_gm9i_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946351"/>
            <a:ext cx="936104" cy="936104"/>
          </a:xfrm>
          <a:prstGeom prst="rect">
            <a:avLst/>
          </a:prstGeom>
        </p:spPr>
      </p:pic>
      <p:pic>
        <p:nvPicPr>
          <p:cNvPr id="9" name="그림 8" descr="codeImage_gm9i_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43808" y="3933056"/>
            <a:ext cx="504056" cy="504056"/>
          </a:xfrm>
          <a:prstGeom prst="rect">
            <a:avLst/>
          </a:prstGeom>
        </p:spPr>
      </p:pic>
      <p:pic>
        <p:nvPicPr>
          <p:cNvPr id="10" name="Picture 3" descr="C:\Users\bitnurikim\Desktop\9.26 작업\NFC칩_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492896"/>
            <a:ext cx="360040" cy="36004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025" y="2780928"/>
            <a:ext cx="369839" cy="1731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직선 화살표 연결선 11"/>
          <p:cNvCxnSpPr/>
          <p:nvPr/>
        </p:nvCxnSpPr>
        <p:spPr>
          <a:xfrm>
            <a:off x="3347864" y="2708920"/>
            <a:ext cx="936104" cy="16793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3347864" y="4234383"/>
            <a:ext cx="936104" cy="16793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5639589" y="4234383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후보자 정책정보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후보자동영상 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및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기타 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URL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연동</a:t>
            </a:r>
            <a:endParaRPr lang="ko-KR" altLang="en-US" sz="1200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4008" y="4882455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QR</a:t>
            </a:r>
            <a:r>
              <a:rPr lang="ko-KR" altLang="en-US" sz="1400" b="1" dirty="0" smtClean="0"/>
              <a:t>코드</a:t>
            </a:r>
            <a:endParaRPr lang="ko-KR" altLang="en-US" sz="1400" b="1" dirty="0"/>
          </a:p>
        </p:txBody>
      </p:sp>
      <p:pic>
        <p:nvPicPr>
          <p:cNvPr id="16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42295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50207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012160" y="2650207"/>
            <a:ext cx="192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칩을 </a:t>
            </a:r>
            <a:r>
              <a:rPr lang="ko-KR" altLang="en-US" sz="1400" b="1" dirty="0" smtClean="0"/>
              <a:t>표지에</a:t>
            </a:r>
            <a:r>
              <a:rPr lang="ko-KR" altLang="en-US" sz="1400" b="1" dirty="0" smtClean="0"/>
              <a:t> 부착여부</a:t>
            </a:r>
            <a:endParaRPr lang="ko-KR" altLang="en-US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259632" y="5805264"/>
            <a:ext cx="7226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 </a:t>
            </a:r>
            <a:r>
              <a:rPr lang="ko-KR" altLang="en-US" b="1" dirty="0" smtClean="0"/>
              <a:t>디자인 예</a:t>
            </a:r>
            <a:r>
              <a:rPr lang="en-US" altLang="ko-KR" b="1" dirty="0" smtClean="0"/>
              <a:t>—</a:t>
            </a:r>
            <a:r>
              <a:rPr lang="ko-KR" altLang="en-US" b="1" dirty="0" smtClean="0"/>
              <a:t>후보자 </a:t>
            </a:r>
            <a:r>
              <a:rPr lang="ko-KR" altLang="en-US" b="1" dirty="0" smtClean="0"/>
              <a:t>이미지는 임의로 작성한것입니다</a:t>
            </a:r>
            <a:r>
              <a:rPr lang="en-US" altLang="ko-KR" b="1" dirty="0" smtClean="0"/>
              <a:t>..</a:t>
            </a:r>
            <a:endParaRPr lang="ko-KR" alt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204864"/>
            <a:ext cx="2331849" cy="3227065"/>
          </a:xfrm>
          <a:prstGeom prst="rect">
            <a:avLst/>
          </a:prstGeom>
        </p:spPr>
      </p:pic>
      <p:pic>
        <p:nvPicPr>
          <p:cNvPr id="32" name="Picture 3" descr="C:\Users\bitnurikim\Desktop\9.26 작업\NFC칩_300x3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838" y="1916832"/>
            <a:ext cx="792088" cy="7920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그림 32" descr="codeImage_gm9i_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31078" y="4221088"/>
            <a:ext cx="936104" cy="936104"/>
          </a:xfrm>
          <a:prstGeom prst="rect">
            <a:avLst/>
          </a:prstGeom>
        </p:spPr>
      </p:pic>
      <p:pic>
        <p:nvPicPr>
          <p:cNvPr id="34" name="그림 33" descr="codeImage_gm9i_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9353" y="4077072"/>
            <a:ext cx="648072" cy="648072"/>
          </a:xfrm>
          <a:prstGeom prst="rect">
            <a:avLst/>
          </a:prstGeom>
        </p:spPr>
      </p:pic>
      <p:cxnSp>
        <p:nvCxnSpPr>
          <p:cNvPr id="35" name="직선 화살표 연결선 34"/>
          <p:cNvCxnSpPr/>
          <p:nvPr/>
        </p:nvCxnSpPr>
        <p:spPr>
          <a:xfrm>
            <a:off x="3159433" y="3068960"/>
            <a:ext cx="864096" cy="21602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>
            <a:off x="3087425" y="4437112"/>
            <a:ext cx="936104" cy="16793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5739190" y="4581128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후보자 정책정보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후보자동영상 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및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기타 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URL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연동</a:t>
            </a:r>
            <a:endParaRPr lang="ko-KR" altLang="en-US" sz="1200" b="1" dirty="0">
              <a:solidFill>
                <a:prstClr val="black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94955" y="5157192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QR</a:t>
            </a:r>
            <a:r>
              <a:rPr lang="ko-KR" altLang="en-US" sz="1400" b="1" dirty="0" smtClean="0"/>
              <a:t>코드</a:t>
            </a:r>
            <a:endParaRPr lang="ko-KR" altLang="en-US" sz="1400" b="1" dirty="0"/>
          </a:p>
        </p:txBody>
      </p:sp>
      <p:pic>
        <p:nvPicPr>
          <p:cNvPr id="39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028" y="2708920"/>
            <a:ext cx="657871" cy="3079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742" y="3140968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4680798" y="3140968"/>
            <a:ext cx="1808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칩을 </a:t>
            </a:r>
            <a:r>
              <a:rPr lang="ko-KR" altLang="en-US" sz="1400" b="1" dirty="0" smtClean="0"/>
              <a:t>표지에</a:t>
            </a:r>
            <a:r>
              <a:rPr lang="ko-KR" altLang="en-US" sz="1400" b="1" dirty="0" smtClean="0"/>
              <a:t> 부착 후</a:t>
            </a:r>
            <a:endParaRPr lang="ko-KR" altLang="en-US" sz="1400" b="1" dirty="0"/>
          </a:p>
        </p:txBody>
      </p:sp>
      <p:pic>
        <p:nvPicPr>
          <p:cNvPr id="42" name="그림 41" descr="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55377" y="2636912"/>
            <a:ext cx="407904" cy="43204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3" name="그림 42" descr="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85054" y="1772816"/>
            <a:ext cx="1152128" cy="12203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4" name="TextBox 43"/>
          <p:cNvSpPr txBox="1"/>
          <p:nvPr/>
        </p:nvSpPr>
        <p:spPr>
          <a:xfrm>
            <a:off x="6336982" y="2996952"/>
            <a:ext cx="479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/>
              <a:t>+</a:t>
            </a:r>
            <a:endParaRPr lang="ko-KR" altLang="en-US" sz="32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6073388" y="2132856"/>
            <a:ext cx="47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/>
              <a:t>+</a:t>
            </a:r>
            <a:endParaRPr lang="ko-KR" altLang="en-US" sz="32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6769030" y="3140968"/>
            <a:ext cx="18630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스티커로 마무리부착</a:t>
            </a:r>
            <a:endParaRPr lang="ko-KR" altLang="en-US" sz="1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587092" y="273040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칩</a:t>
            </a:r>
            <a:endParaRPr lang="ko-KR" altLang="en-US" sz="16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260159" y="836712"/>
            <a:ext cx="3887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 </a:t>
            </a:r>
            <a:r>
              <a:rPr lang="en-US" altLang="ko-KR" b="1" dirty="0" smtClean="0"/>
              <a:t>2. </a:t>
            </a:r>
            <a:r>
              <a:rPr lang="en-US" altLang="ko-KR" b="1" dirty="0" smtClean="0"/>
              <a:t>NFC 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선거벽보</a:t>
            </a:r>
            <a:r>
              <a:rPr lang="ko-KR" altLang="en-US" b="1" dirty="0" smtClean="0"/>
              <a:t> 사용여부</a:t>
            </a:r>
            <a:r>
              <a:rPr lang="en-US" altLang="ko-KR" b="1" dirty="0" smtClean="0"/>
              <a:t>(2)===</a:t>
            </a:r>
            <a:endParaRPr lang="ko-KR" altLang="en-US" dirty="0"/>
          </a:p>
        </p:txBody>
      </p:sp>
      <p:pic>
        <p:nvPicPr>
          <p:cNvPr id="50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17" y="836712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4654173" y="836712"/>
            <a:ext cx="1808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칩을 </a:t>
            </a:r>
            <a:r>
              <a:rPr lang="ko-KR" altLang="en-US" sz="1400" b="1" dirty="0" smtClean="0"/>
              <a:t>표지에</a:t>
            </a:r>
            <a:r>
              <a:rPr lang="ko-KR" altLang="en-US" sz="1400" b="1" dirty="0" smtClean="0"/>
              <a:t> 부착 후</a:t>
            </a:r>
            <a:endParaRPr lang="ko-KR" altLang="en-US" sz="14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6310357" y="692696"/>
            <a:ext cx="47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/>
              <a:t>+</a:t>
            </a:r>
            <a:endParaRPr lang="ko-KR" altLang="en-US" sz="32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742405" y="836712"/>
            <a:ext cx="2222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스티커로 마무리부착여부</a:t>
            </a:r>
            <a:endParaRPr lang="ko-KR" altLang="en-US" sz="1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1259632" y="5805264"/>
            <a:ext cx="7226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 </a:t>
            </a:r>
            <a:r>
              <a:rPr lang="ko-KR" altLang="en-US" b="1" dirty="0" smtClean="0"/>
              <a:t>디자인 예</a:t>
            </a:r>
            <a:r>
              <a:rPr lang="en-US" altLang="ko-KR" b="1" dirty="0" smtClean="0"/>
              <a:t>—</a:t>
            </a:r>
            <a:r>
              <a:rPr lang="ko-KR" altLang="en-US" b="1" dirty="0" smtClean="0"/>
              <a:t>후보자 </a:t>
            </a:r>
            <a:r>
              <a:rPr lang="ko-KR" altLang="en-US" b="1" dirty="0" smtClean="0"/>
              <a:t>이미지는 임의로 작성한것입니다</a:t>
            </a:r>
            <a:r>
              <a:rPr lang="en-US" altLang="ko-KR" b="1" dirty="0" smtClean="0"/>
              <a:t>..</a:t>
            </a:r>
            <a:endParaRPr lang="ko-KR" alt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선거용 명함질의서-선관위답변서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선거용 명함질의서-선관위답변서</Template>
  <TotalTime>62</TotalTime>
  <Words>213</Words>
  <Application>Microsoft Office PowerPoint</Application>
  <PresentationFormat>화면 슬라이드 쇼(4:3)</PresentationFormat>
  <Paragraphs>51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선거용 명함질의서-선관위답변서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이예서</dc:creator>
  <cp:lastModifiedBy>이예서</cp:lastModifiedBy>
  <cp:revision>7</cp:revision>
  <dcterms:created xsi:type="dcterms:W3CDTF">2016-01-04T14:53:39Z</dcterms:created>
  <dcterms:modified xsi:type="dcterms:W3CDTF">2016-01-12T02:08:07Z</dcterms:modified>
</cp:coreProperties>
</file>