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4CBC9-FCDC-46C8-B135-C2BE8E846779}" type="datetimeFigureOut">
              <a:rPr lang="ko-KR" altLang="en-US" smtClean="0"/>
              <a:pPr/>
              <a:t>2014-02-25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8B90F-2381-4D29-9B7F-3FA499F4E2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370946"/>
            <a:ext cx="37444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인터넷 전화기 전용 프로그램</a:t>
            </a:r>
            <a:endParaRPr lang="en-US" altLang="ko-KR" b="1" dirty="0" smtClean="0"/>
          </a:p>
          <a:p>
            <a:pPr algn="ctr"/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컴퓨터 내에서 프로그램을 조작</a:t>
            </a:r>
            <a:r>
              <a:rPr lang="en-US" altLang="ko-KR" sz="1200" b="1" dirty="0" smtClean="0"/>
              <a:t>)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539552" y="3068960"/>
            <a:ext cx="3096344" cy="2448272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5652120" y="3140968"/>
            <a:ext cx="3096344" cy="2448272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156176" y="23488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인터넷 전화기 </a:t>
            </a:r>
            <a:endParaRPr lang="ko-KR" altLang="en-US" b="1" dirty="0"/>
          </a:p>
        </p:txBody>
      </p:sp>
      <p:sp>
        <p:nvSpPr>
          <p:cNvPr id="10" name="오른쪽 화살표 9"/>
          <p:cNvSpPr/>
          <p:nvPr/>
        </p:nvSpPr>
        <p:spPr>
          <a:xfrm>
            <a:off x="3851920" y="3573016"/>
            <a:ext cx="1656184" cy="1440160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851920" y="400506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문자 내용 및 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전화번호부 전송</a:t>
            </a:r>
            <a:endParaRPr lang="ko-KR" alt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3452807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 smtClean="0"/>
              <a:t>*</a:t>
            </a:r>
            <a:r>
              <a:rPr lang="ko-KR" altLang="en-US" sz="1200" dirty="0" smtClean="0"/>
              <a:t>문자메시지 내용 작성</a:t>
            </a:r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(</a:t>
            </a:r>
            <a:r>
              <a:rPr lang="ko-KR" altLang="en-US" sz="1200" dirty="0" smtClean="0"/>
              <a:t>최대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개까지 저장</a:t>
            </a:r>
            <a:r>
              <a:rPr lang="en-US" altLang="ko-KR" sz="1200" dirty="0" smtClean="0"/>
              <a:t>)</a:t>
            </a:r>
          </a:p>
          <a:p>
            <a:pPr algn="just"/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*</a:t>
            </a:r>
            <a:r>
              <a:rPr lang="ko-KR" altLang="en-US" sz="1200" dirty="0" smtClean="0"/>
              <a:t>전화번호부 등록</a:t>
            </a:r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(</a:t>
            </a:r>
            <a:r>
              <a:rPr lang="ko-KR" altLang="en-US" sz="1200" dirty="0" smtClean="0"/>
              <a:t>최대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만개까지 등록</a:t>
            </a:r>
            <a:r>
              <a:rPr lang="en-US" altLang="ko-KR" sz="1200" dirty="0" smtClean="0"/>
              <a:t>)</a:t>
            </a:r>
          </a:p>
          <a:p>
            <a:pPr algn="just"/>
            <a:endParaRPr lang="en-US" altLang="ko-KR" sz="1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724128" y="3356992"/>
            <a:ext cx="295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 smtClean="0"/>
              <a:t>*</a:t>
            </a:r>
            <a:r>
              <a:rPr lang="ko-KR" altLang="en-US" sz="1200" dirty="0" smtClean="0"/>
              <a:t>전용 프로그램으로 저장 된 </a:t>
            </a:r>
            <a:endParaRPr lang="en-US" altLang="ko-KR" sz="1200" dirty="0" smtClean="0"/>
          </a:p>
          <a:p>
            <a:pPr algn="just"/>
            <a:r>
              <a:rPr lang="ko-KR" altLang="en-US" sz="1200" dirty="0" smtClean="0"/>
              <a:t>문</a:t>
            </a:r>
            <a:r>
              <a:rPr lang="ko-KR" altLang="en-US" sz="1200" dirty="0"/>
              <a:t>자 </a:t>
            </a:r>
            <a:r>
              <a:rPr lang="ko-KR" altLang="en-US" sz="1200" dirty="0" smtClean="0"/>
              <a:t>메시지 내용 및 전화번호부를</a:t>
            </a:r>
            <a:endParaRPr lang="en-US" altLang="ko-KR" sz="1200" dirty="0" smtClean="0"/>
          </a:p>
          <a:p>
            <a:pPr algn="just"/>
            <a:r>
              <a:rPr lang="ko-KR" altLang="en-US" sz="1200" dirty="0" smtClean="0"/>
              <a:t>선택</a:t>
            </a:r>
            <a:r>
              <a:rPr lang="ko-KR" altLang="en-US" sz="1200" dirty="0"/>
              <a:t>해 </a:t>
            </a:r>
            <a:r>
              <a:rPr lang="en-US" altLang="ko-KR" sz="1200" dirty="0" smtClean="0"/>
              <a:t>“send” </a:t>
            </a:r>
            <a:r>
              <a:rPr lang="ko-KR" altLang="en-US" sz="1200" dirty="0" smtClean="0"/>
              <a:t>버튼을 누르면</a:t>
            </a:r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20</a:t>
            </a:r>
            <a:r>
              <a:rPr lang="ko-KR" altLang="en-US" sz="1200" dirty="0" smtClean="0"/>
              <a:t>건씩</a:t>
            </a:r>
            <a:r>
              <a:rPr lang="en-US" altLang="ko-KR" sz="1200" dirty="0" smtClean="0"/>
              <a:t>(20</a:t>
            </a:r>
            <a:r>
              <a:rPr lang="ko-KR" altLang="en-US" sz="1200" dirty="0" smtClean="0"/>
              <a:t>건 이하도 가능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나눠서 </a:t>
            </a:r>
            <a:endParaRPr lang="en-US" altLang="ko-KR" sz="1200" dirty="0" smtClean="0"/>
          </a:p>
          <a:p>
            <a:pPr algn="just"/>
            <a:r>
              <a:rPr lang="ko-KR" altLang="en-US" sz="1200" dirty="0" smtClean="0"/>
              <a:t>문</a:t>
            </a:r>
            <a:r>
              <a:rPr lang="ko-KR" altLang="en-US" sz="1200" dirty="0"/>
              <a:t>자 </a:t>
            </a:r>
            <a:r>
              <a:rPr lang="ko-KR" altLang="en-US" sz="1200" dirty="0" smtClean="0"/>
              <a:t>메시지가 발송 됨</a:t>
            </a:r>
            <a:r>
              <a:rPr lang="en-US" altLang="ko-KR" sz="1200" dirty="0" smtClean="0"/>
              <a:t>.</a:t>
            </a:r>
          </a:p>
          <a:p>
            <a:pPr algn="just"/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*</a:t>
            </a:r>
            <a:r>
              <a:rPr lang="ko-KR" altLang="en-US" sz="1200" dirty="0" smtClean="0"/>
              <a:t>전화기 자체에 메시지를 입력하고 전화번호를 넣어서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최대 </a:t>
            </a:r>
            <a:r>
              <a:rPr lang="en-US" altLang="ko-KR" sz="1200" dirty="0"/>
              <a:t>1</a:t>
            </a:r>
            <a:r>
              <a:rPr lang="en-US" altLang="ko-KR" sz="1200" dirty="0" smtClean="0"/>
              <a:t>0</a:t>
            </a:r>
            <a:r>
              <a:rPr lang="ko-KR" altLang="en-US" sz="1200" dirty="0" smtClean="0"/>
              <a:t>개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발송도 가능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</p:txBody>
      </p:sp>
      <p:sp>
        <p:nvSpPr>
          <p:cNvPr id="14" name="제목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792088"/>
          </a:xfrm>
        </p:spPr>
        <p:txBody>
          <a:bodyPr>
            <a:normAutofit/>
          </a:bodyPr>
          <a:lstStyle/>
          <a:p>
            <a:r>
              <a:rPr lang="ko-KR" altLang="en-US" sz="2400" b="1" dirty="0" smtClean="0"/>
              <a:t>인터넷 전화기를 통한 문자발송</a:t>
            </a:r>
            <a:endParaRPr lang="ko-KR" altLang="en-US" sz="2400" b="1" dirty="0"/>
          </a:p>
        </p:txBody>
      </p:sp>
      <p:sp>
        <p:nvSpPr>
          <p:cNvPr id="16" name="직사각형 15"/>
          <p:cNvSpPr/>
          <p:nvPr/>
        </p:nvSpPr>
        <p:spPr>
          <a:xfrm>
            <a:off x="395536" y="1988840"/>
            <a:ext cx="3384376" cy="403244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508104" y="1988840"/>
            <a:ext cx="3384376" cy="403244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971600" y="148478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70C0"/>
                </a:solidFill>
              </a:rPr>
              <a:t>PC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84168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</a:rPr>
              <a:t>전화기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87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인터넷 전화기를 통한 문자발송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Administrator</cp:lastModifiedBy>
  <cp:revision>11</cp:revision>
  <dcterms:created xsi:type="dcterms:W3CDTF">2014-02-25T01:28:55Z</dcterms:created>
  <dcterms:modified xsi:type="dcterms:W3CDTF">2014-02-25T04:37:14Z</dcterms:modified>
</cp:coreProperties>
</file>